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043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739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674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046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43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54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71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89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3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93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927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BBF6E-E5E6-4EFA-995A-503EBFAF7BE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16DEB-8135-442C-95A2-4E72E1F18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98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49251" y="115887"/>
            <a:ext cx="8445501" cy="6596063"/>
            <a:chOff x="173" y="66"/>
            <a:chExt cx="5320" cy="4155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488952" y="5348992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Immunohistochemical staining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mouse EGFL7/VE-Statin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EGFL7 transfected cells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anti-human EGFL7 antibody shows no cross reactivity with the mouse form.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experiment was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performed by Dr. Frank Bicker from the research group „Molecular Signal Transduction“ (Prof. Dr.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Mirko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 Schmidt), Institute of Microscopic Anatomy and Neurobiology, University Medical Center of Johannes Gutenberg University Mainz, Germany. 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483768" y="893763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EGFL7/VE-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Statin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102-PA14)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1438275"/>
            <a:ext cx="40386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14167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2014-04-03T11:48:43Z</dcterms:created>
  <dcterms:modified xsi:type="dcterms:W3CDTF">2015-03-25T13:42:55Z</dcterms:modified>
</cp:coreProperties>
</file>